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각진펜" panose="020B0600000101010101" charset="-127"/>
      <p:regular r:id="rId27"/>
    </p:embeddedFont>
    <p:embeddedFont>
      <p:font typeface="각진펜 Bold" panose="020B0600000101010101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4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32763" y="4067249"/>
            <a:ext cx="12822473" cy="137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AMBA Peripheral Design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57102" y="8290412"/>
            <a:ext cx="2573796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발표자 : 안유한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4340" y="2525798"/>
            <a:ext cx="17619319" cy="5660206"/>
          </a:xfrm>
          <a:custGeom>
            <a:avLst/>
            <a:gdLst/>
            <a:ahLst/>
            <a:cxnLst/>
            <a:rect l="l" t="t" r="r" b="b"/>
            <a:pathLst>
              <a:path w="17619319" h="5660206">
                <a:moveTo>
                  <a:pt x="0" y="0"/>
                </a:moveTo>
                <a:lnTo>
                  <a:pt x="17619320" y="0"/>
                </a:lnTo>
                <a:lnTo>
                  <a:pt x="17619320" y="5660206"/>
                </a:lnTo>
                <a:lnTo>
                  <a:pt x="0" y="566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L Type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Bus 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7138" y="1841214"/>
            <a:ext cx="16230600" cy="555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목적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MCU가 제어해야 하는 UART, FND, 센서 등 다양한 **저속 주변 장치(Peripheral)**가 증가함.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버스 시스템을 구축하여 CPU와 주변장치 간의 UART 통신 인터페이스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설계하고 APB 버스에 연결하여 외부 PC(ComPortMaster)와의 시리얼 통신 기능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 SoC(System on Chip) 시스템을 위한 제어 소프트웨어(C 코드) 개발 및 테스트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138" y="8382293"/>
            <a:ext cx="1448379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주변장치 제어를 단순화하고 재사용가능한 표준 인터페이스 구현 가능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08876" y="2366106"/>
            <a:ext cx="6338836" cy="5554787"/>
          </a:xfrm>
          <a:custGeom>
            <a:avLst/>
            <a:gdLst/>
            <a:ahLst/>
            <a:cxnLst/>
            <a:rect l="l" t="t" r="r" b="b"/>
            <a:pathLst>
              <a:path w="6338836" h="5554787">
                <a:moveTo>
                  <a:pt x="0" y="0"/>
                </a:moveTo>
                <a:lnTo>
                  <a:pt x="6338836" y="0"/>
                </a:lnTo>
                <a:lnTo>
                  <a:pt x="6338836" y="5554788"/>
                </a:lnTo>
                <a:lnTo>
                  <a:pt x="0" y="555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815605"/>
            <a:ext cx="9208118" cy="4655790"/>
          </a:xfrm>
          <a:custGeom>
            <a:avLst/>
            <a:gdLst/>
            <a:ahLst/>
            <a:cxnLst/>
            <a:rect l="l" t="t" r="r" b="b"/>
            <a:pathLst>
              <a:path w="9208118" h="4655790">
                <a:moveTo>
                  <a:pt x="0" y="0"/>
                </a:moveTo>
                <a:lnTo>
                  <a:pt x="9208118" y="0"/>
                </a:lnTo>
                <a:lnTo>
                  <a:pt x="9208118" y="4655790"/>
                </a:lnTo>
                <a:lnTo>
                  <a:pt x="0" y="4655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Diagram &amp; FSM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11582"/>
            <a:ext cx="10271856" cy="5223972"/>
          </a:xfrm>
          <a:custGeom>
            <a:avLst/>
            <a:gdLst/>
            <a:ahLst/>
            <a:cxnLst/>
            <a:rect l="l" t="t" r="r" b="b"/>
            <a:pathLst>
              <a:path w="10271856" h="5223972">
                <a:moveTo>
                  <a:pt x="0" y="0"/>
                </a:moveTo>
                <a:lnTo>
                  <a:pt x="10271856" y="0"/>
                </a:lnTo>
                <a:lnTo>
                  <a:pt x="10271856" y="5223972"/>
                </a:lnTo>
                <a:lnTo>
                  <a:pt x="0" y="522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Write Transfer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61330" y="2729518"/>
            <a:ext cx="7583758" cy="634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(슬레이브 선택), PADDR (주소), PWDATA (데이터), PWRITE (쓰기) 신호를 보냄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아직 0 (LOW)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올려 전송을 확정.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준비되면 PREADY를 1 (HIGH)로 응답.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T3의 클럭 상승 엣지에서 PSEL, PENABLE, PREADY가 모두 1인 것을 확인.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슬레이브는 이 순간 PWDATA를 PADDR에 실제로 저장.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종료 (T3~T4)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버스 사용을 끝내기 위해 PSEL과 PENABLE 신호를 0 (LOW).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버스는 다음 전송을 기다리는 IDLE (대기) 상태로 돌아감.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823" y="3385172"/>
            <a:ext cx="8805392" cy="5076793"/>
          </a:xfrm>
          <a:custGeom>
            <a:avLst/>
            <a:gdLst/>
            <a:ahLst/>
            <a:cxnLst/>
            <a:rect l="l" t="t" r="r" b="b"/>
            <a:pathLst>
              <a:path w="8805392" h="5076793">
                <a:moveTo>
                  <a:pt x="0" y="0"/>
                </a:moveTo>
                <a:lnTo>
                  <a:pt x="8805392" y="0"/>
                </a:lnTo>
                <a:lnTo>
                  <a:pt x="8805392" y="5076793"/>
                </a:lnTo>
                <a:lnTo>
                  <a:pt x="0" y="5076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Read Transfer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15035" y="3531190"/>
            <a:ext cx="7676347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(선택), PADDR (주소), PWRITE=0 (읽기) 신호를 보냄.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0.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 *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올림.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주소에 맞는 데이터를 PRDATA로 출력하고 PREADY를 1로 응답.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SEL, PENABLE, PREADY가 모두 1인 순간, 마스터가 PRDATA의 데이터를 가져감.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PSEL, PENABLE을 0으로 내려 버스를 해제함.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7576" y="2982791"/>
            <a:ext cx="16934067" cy="6604286"/>
          </a:xfrm>
          <a:custGeom>
            <a:avLst/>
            <a:gdLst/>
            <a:ahLst/>
            <a:cxnLst/>
            <a:rect l="l" t="t" r="r" b="b"/>
            <a:pathLst>
              <a:path w="16934067" h="6604286">
                <a:moveTo>
                  <a:pt x="0" y="0"/>
                </a:moveTo>
                <a:lnTo>
                  <a:pt x="16934067" y="0"/>
                </a:lnTo>
                <a:lnTo>
                  <a:pt x="16934067" y="6604286"/>
                </a:lnTo>
                <a:lnTo>
                  <a:pt x="0" y="6604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57500"/>
            <a:ext cx="16764000" cy="61602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760" y="2189343"/>
            <a:ext cx="3141120" cy="7345639"/>
          </a:xfrm>
          <a:custGeom>
            <a:avLst/>
            <a:gdLst/>
            <a:ahLst/>
            <a:cxnLst/>
            <a:rect l="l" t="t" r="r" b="b"/>
            <a:pathLst>
              <a:path w="3141120" h="7345639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6972" y="3436463"/>
            <a:ext cx="13331028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Transaction (트랜잭션): 테스트에 필요한 데이터를 담아둠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APBSignal (테스트 실행기): 실제 테스트 시나리오.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 / RECEIVE: APB 버스를 통해 DUT의 레지스터에 값을 쓰거나 읽음.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SEND_UART / RECEIVE_UART: DUT의 UART 핀(rx/tx)에 데이터를 보내거나 받음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COMPARE: 보낸 데이터와 받은 데이터가 일치하는지 비교하여 PASS/FAIL을 판정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RUN: 위의 기능들을 순서대로 조합하여 전체 테스트를 실행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interface (연결 통로): APBSignal 클래스(소프트웨어)와 DUT(하드웨어) 사이를 연결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DUT (검증 대상): 테스트하려는 실제 하드웨어 모듈, 즉 APB-UART임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760" y="2189343"/>
            <a:ext cx="3141120" cy="7345639"/>
          </a:xfrm>
          <a:custGeom>
            <a:avLst/>
            <a:gdLst/>
            <a:ahLst/>
            <a:cxnLst/>
            <a:rect l="l" t="t" r="r" b="b"/>
            <a:pathLst>
              <a:path w="3141120" h="7345639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86703" y="4818570"/>
            <a:ext cx="6001297" cy="2425524"/>
          </a:xfrm>
          <a:custGeom>
            <a:avLst/>
            <a:gdLst/>
            <a:ahLst/>
            <a:cxnLst/>
            <a:rect l="l" t="t" r="r" b="b"/>
            <a:pathLst>
              <a:path w="6001297" h="2425524">
                <a:moveTo>
                  <a:pt x="0" y="0"/>
                </a:moveTo>
                <a:lnTo>
                  <a:pt x="6001297" y="0"/>
                </a:lnTo>
                <a:lnTo>
                  <a:pt x="6001297" y="2425524"/>
                </a:lnTo>
                <a:lnTo>
                  <a:pt x="0" y="2425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64414" y="3223306"/>
            <a:ext cx="7124652" cy="5616051"/>
          </a:xfrm>
          <a:custGeom>
            <a:avLst/>
            <a:gdLst/>
            <a:ahLst/>
            <a:cxnLst/>
            <a:rect l="l" t="t" r="r" b="b"/>
            <a:pathLst>
              <a:path w="7124652" h="5616051">
                <a:moveTo>
                  <a:pt x="0" y="0"/>
                </a:moveTo>
                <a:lnTo>
                  <a:pt x="7124653" y="0"/>
                </a:lnTo>
                <a:lnTo>
                  <a:pt x="7124653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41594" y="1485937"/>
            <a:ext cx="9267389" cy="8085797"/>
          </a:xfrm>
          <a:custGeom>
            <a:avLst/>
            <a:gdLst/>
            <a:ahLst/>
            <a:cxnLst/>
            <a:rect l="l" t="t" r="r" b="b"/>
            <a:pathLst>
              <a:path w="9267389" h="8085797">
                <a:moveTo>
                  <a:pt x="0" y="0"/>
                </a:moveTo>
                <a:lnTo>
                  <a:pt x="9267389" y="0"/>
                </a:lnTo>
                <a:lnTo>
                  <a:pt x="9267389" y="8085797"/>
                </a:lnTo>
                <a:lnTo>
                  <a:pt x="0" y="8085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4" name="AutoShape 4"/>
          <p:cNvSpPr/>
          <p:nvPr/>
        </p:nvSpPr>
        <p:spPr>
          <a:xfrm>
            <a:off x="8422544" y="1485937"/>
            <a:ext cx="19050" cy="8688026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2316420"/>
            <a:ext cx="6689434" cy="6656400"/>
          </a:xfrm>
          <a:custGeom>
            <a:avLst/>
            <a:gdLst/>
            <a:ahLst/>
            <a:cxnLst/>
            <a:rect l="l" t="t" r="r" b="b"/>
            <a:pathLst>
              <a:path w="6689434" h="6656400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3092" y="401640"/>
            <a:ext cx="1714318" cy="112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 spc="-13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3092" y="1969365"/>
            <a:ext cx="11617868" cy="772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RISC-V Multicycle 설계 및 시뮬레이션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APB Bus 설계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Peripheral 설계 및 검증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C Code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고찰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51398" y="1485937"/>
            <a:ext cx="9736602" cy="8409990"/>
          </a:xfrm>
          <a:custGeom>
            <a:avLst/>
            <a:gdLst/>
            <a:ahLst/>
            <a:cxnLst/>
            <a:rect l="l" t="t" r="r" b="b"/>
            <a:pathLst>
              <a:path w="9736602" h="8409990">
                <a:moveTo>
                  <a:pt x="0" y="0"/>
                </a:moveTo>
                <a:lnTo>
                  <a:pt x="9736602" y="0"/>
                </a:lnTo>
                <a:lnTo>
                  <a:pt x="9736602" y="8409990"/>
                </a:lnTo>
                <a:lnTo>
                  <a:pt x="0" y="840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319317" y="1614825"/>
            <a:ext cx="19050" cy="8688026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2316420"/>
            <a:ext cx="6689434" cy="6656400"/>
          </a:xfrm>
          <a:custGeom>
            <a:avLst/>
            <a:gdLst/>
            <a:ahLst/>
            <a:cxnLst/>
            <a:rect l="l" t="t" r="r" b="b"/>
            <a:pathLst>
              <a:path w="6689434" h="6656400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AutoShape 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1504654"/>
            <a:ext cx="8061906" cy="8669309"/>
          </a:xfrm>
          <a:custGeom>
            <a:avLst/>
            <a:gdLst/>
            <a:ahLst/>
            <a:cxnLst/>
            <a:rect l="l" t="t" r="r" b="b"/>
            <a:pathLst>
              <a:path w="8061906" h="8669309">
                <a:moveTo>
                  <a:pt x="0" y="0"/>
                </a:moveTo>
                <a:lnTo>
                  <a:pt x="8061906" y="0"/>
                </a:lnTo>
                <a:lnTo>
                  <a:pt x="8061906" y="8669310"/>
                </a:lnTo>
                <a:lnTo>
                  <a:pt x="0" y="866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7138" y="4264560"/>
            <a:ext cx="7376667" cy="3563305"/>
          </a:xfrm>
          <a:custGeom>
            <a:avLst/>
            <a:gdLst/>
            <a:ahLst/>
            <a:cxnLst/>
            <a:rect l="l" t="t" r="r" b="b"/>
            <a:pathLst>
              <a:path w="7376667" h="3563305">
                <a:moveTo>
                  <a:pt x="0" y="0"/>
                </a:moveTo>
                <a:lnTo>
                  <a:pt x="7376667" y="0"/>
                </a:lnTo>
                <a:lnTo>
                  <a:pt x="7376667" y="3563305"/>
                </a:lnTo>
                <a:lnTo>
                  <a:pt x="0" y="356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AutoShape 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856968" y="776494"/>
            <a:ext cx="9052913" cy="9510506"/>
          </a:xfrm>
          <a:custGeom>
            <a:avLst/>
            <a:gdLst/>
            <a:ahLst/>
            <a:cxnLst/>
            <a:rect l="l" t="t" r="r" b="b"/>
            <a:pathLst>
              <a:path w="9052913" h="9510506">
                <a:moveTo>
                  <a:pt x="0" y="0"/>
                </a:moveTo>
                <a:lnTo>
                  <a:pt x="9052913" y="0"/>
                </a:lnTo>
                <a:lnTo>
                  <a:pt x="9052913" y="9510506"/>
                </a:lnTo>
                <a:lnTo>
                  <a:pt x="0" y="951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046" y="2359923"/>
            <a:ext cx="8159894" cy="5567153"/>
          </a:xfrm>
          <a:custGeom>
            <a:avLst/>
            <a:gdLst/>
            <a:ahLst/>
            <a:cxnLst/>
            <a:rect l="l" t="t" r="r" b="b"/>
            <a:pathLst>
              <a:path w="8159894" h="5567153">
                <a:moveTo>
                  <a:pt x="0" y="0"/>
                </a:moveTo>
                <a:lnTo>
                  <a:pt x="8159894" y="0"/>
                </a:lnTo>
                <a:lnTo>
                  <a:pt x="8159894" y="5567154"/>
                </a:lnTo>
                <a:lnTo>
                  <a:pt x="0" y="5567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8409198" y="2197658"/>
            <a:ext cx="9533971" cy="6502657"/>
          </a:xfrm>
          <a:custGeom>
            <a:avLst/>
            <a:gdLst/>
            <a:ahLst/>
            <a:cxnLst/>
            <a:rect l="l" t="t" r="r" b="b"/>
            <a:pathLst>
              <a:path w="9533971" h="6502657">
                <a:moveTo>
                  <a:pt x="0" y="0"/>
                </a:moveTo>
                <a:lnTo>
                  <a:pt x="9533971" y="0"/>
                </a:lnTo>
                <a:lnTo>
                  <a:pt x="9533971" y="6502657"/>
                </a:lnTo>
                <a:lnTo>
                  <a:pt x="0" y="650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361573" y="1141736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2209426"/>
            <a:ext cx="6657270" cy="7048874"/>
          </a:xfrm>
          <a:custGeom>
            <a:avLst/>
            <a:gdLst/>
            <a:ahLst/>
            <a:cxnLst/>
            <a:rect l="l" t="t" r="r" b="b"/>
            <a:pathLst>
              <a:path w="6657270" h="7048874">
                <a:moveTo>
                  <a:pt x="0" y="0"/>
                </a:moveTo>
                <a:lnTo>
                  <a:pt x="6657270" y="0"/>
                </a:lnTo>
                <a:lnTo>
                  <a:pt x="6657270" y="7048874"/>
                </a:lnTo>
                <a:lnTo>
                  <a:pt x="0" y="7048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956057" y="1690496"/>
            <a:ext cx="109728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동작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고찰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3514725"/>
            <a:ext cx="18197165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이번 프로젝트는 RV32I CPU 코어에 APB 버스와 UART, GPIO 등 직접 설계한 주변 장치를 연결하여 MCU 수준의 통합 시스템을 구현하는 경험이었습니다.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spc="-6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 프로토콜 학습과 FIFO를 이용한 하드웨어 설계, 그리고 C 코드를 통한 소프트웨어 제어를 함께 경험하며 시스템 동작 원리를 체감했습니다.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spc="-6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특히 APB 타이밍과 UART FIFO 버그 등 실제 설계 이슈를 테스트벤치와 C 코드 디버깅으로 해결하면서, 검증의 중요성과 하드웨어/소프트웨어 통합 설계 능력의 필요성을 느꼈습니다.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4082" y="7595148"/>
            <a:ext cx="3178556" cy="1990571"/>
          </a:xfrm>
          <a:custGeom>
            <a:avLst/>
            <a:gdLst/>
            <a:ahLst/>
            <a:cxnLst/>
            <a:rect l="l" t="t" r="r" b="b"/>
            <a:pathLst>
              <a:path w="3178556" h="1990571">
                <a:moveTo>
                  <a:pt x="0" y="0"/>
                </a:moveTo>
                <a:lnTo>
                  <a:pt x="3178556" y="0"/>
                </a:lnTo>
                <a:lnTo>
                  <a:pt x="3178556" y="1990571"/>
                </a:lnTo>
                <a:lnTo>
                  <a:pt x="0" y="1990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207" y="1733194"/>
            <a:ext cx="17716686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목표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RV32I 명령어 세트를 지원하는 RISC-V 멀티사이클 CPU 코어 설계 및 검증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버스 시스템을 구축하여 CPU와 주변장치 간의 UART 통신 인터페이스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설계하고 APB 버스에 연결하여 외부 PC(ComPortMaster)와의 시리얼 통신 기능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 SoC(System on Chip) 시스템을 위한 제어 소프트웨어(C 코드) 개발 및 테스트</a:t>
            </a:r>
          </a:p>
        </p:txBody>
      </p:sp>
      <p:sp>
        <p:nvSpPr>
          <p:cNvPr id="4" name="Freeform 4"/>
          <p:cNvSpPr/>
          <p:nvPr/>
        </p:nvSpPr>
        <p:spPr>
          <a:xfrm>
            <a:off x="7889065" y="6259591"/>
            <a:ext cx="2715325" cy="1071627"/>
          </a:xfrm>
          <a:custGeom>
            <a:avLst/>
            <a:gdLst/>
            <a:ahLst/>
            <a:cxnLst/>
            <a:rect l="l" t="t" r="r" b="b"/>
            <a:pathLst>
              <a:path w="2715325" h="1071627">
                <a:moveTo>
                  <a:pt x="0" y="0"/>
                </a:moveTo>
                <a:lnTo>
                  <a:pt x="2715325" y="0"/>
                </a:lnTo>
                <a:lnTo>
                  <a:pt x="2715325" y="1071627"/>
                </a:lnTo>
                <a:lnTo>
                  <a:pt x="0" y="1071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54758" y="5985304"/>
            <a:ext cx="2947880" cy="962974"/>
          </a:xfrm>
          <a:custGeom>
            <a:avLst/>
            <a:gdLst/>
            <a:ahLst/>
            <a:cxnLst/>
            <a:rect l="l" t="t" r="r" b="b"/>
            <a:pathLst>
              <a:path w="2947880" h="962974">
                <a:moveTo>
                  <a:pt x="0" y="0"/>
                </a:moveTo>
                <a:lnTo>
                  <a:pt x="2947880" y="0"/>
                </a:lnTo>
                <a:lnTo>
                  <a:pt x="2947880" y="962974"/>
                </a:lnTo>
                <a:lnTo>
                  <a:pt x="0" y="96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17259" y="7922566"/>
            <a:ext cx="1208521" cy="1335734"/>
          </a:xfrm>
          <a:custGeom>
            <a:avLst/>
            <a:gdLst/>
            <a:ahLst/>
            <a:cxnLst/>
            <a:rect l="l" t="t" r="r" b="b"/>
            <a:pathLst>
              <a:path w="1208521" h="1335734">
                <a:moveTo>
                  <a:pt x="0" y="0"/>
                </a:moveTo>
                <a:lnTo>
                  <a:pt x="1208521" y="0"/>
                </a:lnTo>
                <a:lnTo>
                  <a:pt x="1208521" y="1335734"/>
                </a:lnTo>
                <a:lnTo>
                  <a:pt x="0" y="133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753775" y="447712"/>
            <a:ext cx="8566862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3285" y="6007268"/>
            <a:ext cx="6575413" cy="37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환경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 언어: SystemVerilog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 툴: Vivado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합성/구현 툴: Basys 3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소프트웨어 개발: C 언어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테스트: ComPortMaster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2534807"/>
            <a:ext cx="8150121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Single-cycle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한 사이클(clock) 동안 한 명령어를 Fetch → Decode → Execute → Memory → Wright back전부 처리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이로 인해 전체 클럭이 느려짐</a:t>
            </a:r>
          </a:p>
          <a:p>
            <a:pPr algn="l">
              <a:lnSpc>
                <a:spcPts val="4200"/>
              </a:lnSpc>
            </a:pPr>
            <a:endParaRPr lang="en-US" sz="3000" spc="-6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 : Multi-Cycle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하나의 명령어를 여러 개의 클럭 사이클로 분리하여 처리함</a:t>
            </a:r>
          </a:p>
          <a:p>
            <a:pPr marL="1295406" lvl="2" indent="-431802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 사이클에서 수행할 동작을 FSM 상태로 구분함.</a:t>
            </a:r>
          </a:p>
        </p:txBody>
      </p:sp>
      <p:sp>
        <p:nvSpPr>
          <p:cNvPr id="3" name="Freeform 3"/>
          <p:cNvSpPr/>
          <p:nvPr/>
        </p:nvSpPr>
        <p:spPr>
          <a:xfrm>
            <a:off x="8944153" y="1993139"/>
            <a:ext cx="9343847" cy="7007885"/>
          </a:xfrm>
          <a:custGeom>
            <a:avLst/>
            <a:gdLst/>
            <a:ahLst/>
            <a:cxnLst/>
            <a:rect l="l" t="t" r="r" b="b"/>
            <a:pathLst>
              <a:path w="9343847" h="7007885">
                <a:moveTo>
                  <a:pt x="0" y="0"/>
                </a:moveTo>
                <a:lnTo>
                  <a:pt x="9343847" y="0"/>
                </a:lnTo>
                <a:lnTo>
                  <a:pt x="9343847" y="7007885"/>
                </a:lnTo>
                <a:lnTo>
                  <a:pt x="0" y="7007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RISC-V Multicycle 설계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4068" y="1739902"/>
            <a:ext cx="12775233" cy="8431654"/>
          </a:xfrm>
          <a:custGeom>
            <a:avLst/>
            <a:gdLst/>
            <a:ahLst/>
            <a:cxnLst/>
            <a:rect l="l" t="t" r="r" b="b"/>
            <a:pathLst>
              <a:path w="12775233" h="8431654">
                <a:moveTo>
                  <a:pt x="0" y="0"/>
                </a:moveTo>
                <a:lnTo>
                  <a:pt x="12775233" y="0"/>
                </a:lnTo>
                <a:lnTo>
                  <a:pt x="12775233" y="8431654"/>
                </a:lnTo>
                <a:lnTo>
                  <a:pt x="0" y="843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Block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965" y="2569703"/>
            <a:ext cx="18010071" cy="5723752"/>
          </a:xfrm>
          <a:custGeom>
            <a:avLst/>
            <a:gdLst/>
            <a:ahLst/>
            <a:cxnLst/>
            <a:rect l="l" t="t" r="r" b="b"/>
            <a:pathLst>
              <a:path w="18010071" h="5723752">
                <a:moveTo>
                  <a:pt x="0" y="0"/>
                </a:moveTo>
                <a:lnTo>
                  <a:pt x="18010070" y="0"/>
                </a:lnTo>
                <a:lnTo>
                  <a:pt x="18010070" y="5723752"/>
                </a:lnTo>
                <a:lnTo>
                  <a:pt x="0" y="572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24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R Type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431" y="2299415"/>
            <a:ext cx="17332923" cy="6109856"/>
          </a:xfrm>
          <a:custGeom>
            <a:avLst/>
            <a:gdLst/>
            <a:ahLst/>
            <a:cxnLst/>
            <a:rect l="l" t="t" r="r" b="b"/>
            <a:pathLst>
              <a:path w="17332923" h="6109856">
                <a:moveTo>
                  <a:pt x="0" y="0"/>
                </a:moveTo>
                <a:lnTo>
                  <a:pt x="17332924" y="0"/>
                </a:lnTo>
                <a:lnTo>
                  <a:pt x="17332924" y="6109856"/>
                </a:lnTo>
                <a:lnTo>
                  <a:pt x="0" y="610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I Type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460" y="2302541"/>
            <a:ext cx="17966540" cy="5681918"/>
          </a:xfrm>
          <a:custGeom>
            <a:avLst/>
            <a:gdLst/>
            <a:ahLst/>
            <a:cxnLst/>
            <a:rect l="l" t="t" r="r" b="b"/>
            <a:pathLst>
              <a:path w="17966540" h="5681918">
                <a:moveTo>
                  <a:pt x="0" y="0"/>
                </a:moveTo>
                <a:lnTo>
                  <a:pt x="17966540" y="0"/>
                </a:lnTo>
                <a:lnTo>
                  <a:pt x="17966540" y="5681918"/>
                </a:lnTo>
                <a:lnTo>
                  <a:pt x="0" y="568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B Type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138" y="1485863"/>
            <a:ext cx="16844282" cy="8801137"/>
          </a:xfrm>
          <a:custGeom>
            <a:avLst/>
            <a:gdLst/>
            <a:ahLst/>
            <a:cxnLst/>
            <a:rect l="l" t="t" r="r" b="b"/>
            <a:pathLst>
              <a:path w="16844282" h="8801137">
                <a:moveTo>
                  <a:pt x="0" y="0"/>
                </a:moveTo>
                <a:lnTo>
                  <a:pt x="16844282" y="0"/>
                </a:lnTo>
                <a:lnTo>
                  <a:pt x="16844282" y="8801137"/>
                </a:lnTo>
                <a:lnTo>
                  <a:pt x="0" y="880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S 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692</Words>
  <Application>Microsoft Office PowerPoint</Application>
  <PresentationFormat>사용자 지정</PresentationFormat>
  <Paragraphs>103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각진펜</vt:lpstr>
      <vt:lpstr>각진펜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단락 텍스트</dc:title>
  <cp:lastModifiedBy>kccistc</cp:lastModifiedBy>
  <cp:revision>2</cp:revision>
  <dcterms:created xsi:type="dcterms:W3CDTF">2006-08-16T00:00:00Z</dcterms:created>
  <dcterms:modified xsi:type="dcterms:W3CDTF">2025-10-26T19:35:56Z</dcterms:modified>
  <dc:identifier>DAG24yTs3kw</dc:identifier>
</cp:coreProperties>
</file>